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-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58928-EAE5-5914-4907-CA115F7C30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900C89-5083-7A86-6EEA-367760ABB1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A44AB-0063-A10E-875F-89D61CE2C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B7657-0696-4567-B148-4A46D2A8D953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9BFB64-1DBB-DD06-7585-E16B1FA04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97EC38-4F4E-C03A-2501-B20485A0D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AA887-4A1E-4D07-A5BF-F178F73442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1468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284DD-68B7-FF7F-3842-BDA5661A2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5359B-7E66-93DB-D571-1AE023F93C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D99F18-3B06-9D2E-BA0C-973EEA3FF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B7657-0696-4567-B148-4A46D2A8D953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96636-6824-0B9F-464D-35250E2D6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F749A2-3251-10FC-6C7D-4387A8F1A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AA887-4A1E-4D07-A5BF-F178F73442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6391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5FC294-D134-FAEE-71BE-FE6939E77B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847F41-F0DC-F698-5481-ABA3D54A18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B28AC-7761-7F01-CB6C-1854E9C8B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B7657-0696-4567-B148-4A46D2A8D953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65C990-15CE-4C19-69B0-F7BD46585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16A10-2E2E-9204-44F7-F5F66AD2E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AA887-4A1E-4D07-A5BF-F178F73442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6173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85EFA-BDBB-B0AA-2B0B-9523F0C4E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2CCA0-9F13-4D4D-C8E4-56F791FDAD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8510F-C60C-CD8A-09C6-B46895D2B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B7657-0696-4567-B148-4A46D2A8D953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C83E7-BA52-D6E2-97B0-0F5FED2DC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C340CA-1E4F-1305-C6DD-7AD2CA6B0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AA887-4A1E-4D07-A5BF-F178F73442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2730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4D3F9-1811-86C2-BA23-EA14A5B4F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05ECE7-6157-6CD3-38AD-E10A2EBE05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FE5005-9248-D179-F5CD-A3016AE06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B7657-0696-4567-B148-4A46D2A8D953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D29A4-161B-5EE1-5648-F5DD54415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F6E89C-F217-2774-8071-59ED3ABB3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AA887-4A1E-4D07-A5BF-F178F73442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612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39B09-CBF1-6156-487D-80EE678D8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F3B0DC-9848-18F8-1E11-9563D223CB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762E52-94CB-3529-28A5-EF8F709661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DF57E0-A5FA-4D6E-0480-A0657B4AE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B7657-0696-4567-B148-4A46D2A8D953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B55D6C-BD72-BD66-8A2E-CB8419B8A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D9BDB5-06DC-AC31-9F27-72677A962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AA887-4A1E-4D07-A5BF-F178F73442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916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6DB72-720B-0AC7-0008-97CB28C53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9E45BD-3039-F2B8-B24C-CE181D4F1E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48B6C7-FCC0-50AB-75F7-4866F32B6E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4EA41F-8087-E9CB-6A9E-E2AD687607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ADD1D2-3551-9D0E-4B85-4F0639D559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84B553-46DC-004D-B4A3-A8F8A7732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B7657-0696-4567-B148-4A46D2A8D953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328980-1F2E-E7CD-42E1-24578A93B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473931-2F59-0641-C4C5-2BEFBABF6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AA887-4A1E-4D07-A5BF-F178F73442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0583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FE7DC-60E2-6FBB-CDFE-4A4FDBB50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0D0D28-ADBF-F15E-59BD-E8DC80C17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B7657-0696-4567-B148-4A46D2A8D953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2115E3-A4D4-4A67-4AE5-86D891802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3618E3-AEE8-134E-4953-D2DC88DE5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AA887-4A1E-4D07-A5BF-F178F73442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7342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082036-0AED-E538-60DF-FBEEDE485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B7657-0696-4567-B148-4A46D2A8D953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51011F-C018-161D-47CA-2FF7800B7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F7DB8E-133B-8D9E-811C-E32780DCA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AA887-4A1E-4D07-A5BF-F178F73442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9931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BD43D-2961-1246-E1F9-B23F5F63A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2007E-0476-0C3E-5DA8-A5B2E575D8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FE0F1E-D85D-6F9F-3A05-3392B2FCD4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E61148-A1C4-1196-46E4-DBB9413B2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B7657-0696-4567-B148-4A46D2A8D953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696C2F-9D4C-3A1E-0658-6F03DCC09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FB96E8-0237-ACB5-135B-27AB33B26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AA887-4A1E-4D07-A5BF-F178F73442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9160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B7AE3-0323-A2F6-B71A-0736B3FE6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0137C3-0CFB-EDB2-1810-A89A56115F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50B179-2714-547D-4ED3-40DD324223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0C93E0-3224-2FA1-422B-A095AF088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B7657-0696-4567-B148-4A46D2A8D953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AB3064-937E-EE6F-499D-26ADCF7CF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E27CE1-D673-9CC7-61C4-630D63D72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AA887-4A1E-4D07-A5BF-F178F73442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6757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970ED2-1981-2499-6CB5-1BCEF6EE1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65D62-7347-64CC-5FA5-EF73D4833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7DFE6-C143-2091-329C-8029767847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7B7657-0696-4567-B148-4A46D2A8D953}" type="datetimeFigureOut">
              <a:rPr lang="en-IN" smtClean="0"/>
              <a:t>03-11-2023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36C4A7-6E67-5F68-73E4-6CF67BF351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6106ED-FC57-4F97-246B-C1915B8B9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AA887-4A1E-4D07-A5BF-F178F73442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1409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4B22620-D909-693F-4E52-D0D723A77448}"/>
              </a:ext>
            </a:extLst>
          </p:cNvPr>
          <p:cNvSpPr/>
          <p:nvPr/>
        </p:nvSpPr>
        <p:spPr>
          <a:xfrm>
            <a:off x="-146180" y="-83975"/>
            <a:ext cx="12484359" cy="719390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B45732-F383-C60C-2D8A-83A6354E6D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091" y="511971"/>
            <a:ext cx="12338179" cy="60020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176C22A-0501-654C-0524-8F840D1070A7}"/>
              </a:ext>
            </a:extLst>
          </p:cNvPr>
          <p:cNvSpPr txBox="1"/>
          <p:nvPr/>
        </p:nvSpPr>
        <p:spPr>
          <a:xfrm>
            <a:off x="7103704" y="5484255"/>
            <a:ext cx="488924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2500" b="1" dirty="0">
                <a:solidFill>
                  <a:schemeClr val="bg1">
                    <a:lumMod val="95000"/>
                  </a:schemeClr>
                </a:solidFill>
              </a:rPr>
              <a:t>Kush Garg</a:t>
            </a:r>
          </a:p>
          <a:p>
            <a:pPr algn="r"/>
            <a:r>
              <a:rPr lang="en-IN" sz="2500" b="1" dirty="0">
                <a:solidFill>
                  <a:schemeClr val="bg1">
                    <a:lumMod val="95000"/>
                  </a:schemeClr>
                </a:solidFill>
              </a:rPr>
              <a:t>2111981293</a:t>
            </a:r>
          </a:p>
        </p:txBody>
      </p:sp>
    </p:spTree>
    <p:extLst>
      <p:ext uri="{BB962C8B-B14F-4D97-AF65-F5344CB8AC3E}">
        <p14:creationId xmlns:p14="http://schemas.microsoft.com/office/powerpoint/2010/main" val="2093380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4B22620-D909-693F-4E52-D0D723A77448}"/>
              </a:ext>
            </a:extLst>
          </p:cNvPr>
          <p:cNvSpPr/>
          <p:nvPr/>
        </p:nvSpPr>
        <p:spPr>
          <a:xfrm>
            <a:off x="-146180" y="-83975"/>
            <a:ext cx="12484359" cy="719390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76C22A-0501-654C-0524-8F840D1070A7}"/>
              </a:ext>
            </a:extLst>
          </p:cNvPr>
          <p:cNvSpPr txBox="1"/>
          <p:nvPr/>
        </p:nvSpPr>
        <p:spPr>
          <a:xfrm>
            <a:off x="-1788370" y="247703"/>
            <a:ext cx="110256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IDEA : </a:t>
            </a:r>
            <a:r>
              <a:rPr lang="en-IN" sz="2600" b="1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Infinity, a fashion studio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73C5DA-254E-4C11-CB3C-85389C47901E}"/>
              </a:ext>
            </a:extLst>
          </p:cNvPr>
          <p:cNvSpPr txBox="1"/>
          <p:nvPr/>
        </p:nvSpPr>
        <p:spPr>
          <a:xfrm>
            <a:off x="216933" y="3691516"/>
            <a:ext cx="5361997" cy="213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bg1">
                    <a:lumMod val="95000"/>
                  </a:schemeClr>
                </a:solidFill>
                <a:effectLst/>
              </a:rPr>
              <a:t>Inspiration:</a:t>
            </a:r>
            <a:endParaRPr lang="en-US" sz="2500" b="1" dirty="0">
              <a:solidFill>
                <a:schemeClr val="bg1">
                  <a:lumMod val="95000"/>
                </a:schemeClr>
              </a:solidFill>
            </a:endParaRPr>
          </a:p>
          <a:p>
            <a:pPr algn="just"/>
            <a:r>
              <a:rPr lang="en-US" dirty="0">
                <a:solidFill>
                  <a:schemeClr val="bg1">
                    <a:lumMod val="95000"/>
                  </a:schemeClr>
                </a:solidFill>
                <a:effectLst/>
              </a:rPr>
              <a:t>Infinity is inspired by the idea of creating a seamless and dynamic user experience in the fashion studio. We wanted to provide a platform where users could easily browse and purchase fashion apparel, accessories, and jewelry, while also being able to customize their own designs and create unique pieces.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39BA9F-3935-91FD-4364-B105D87EE475}"/>
              </a:ext>
            </a:extLst>
          </p:cNvPr>
          <p:cNvSpPr txBox="1"/>
          <p:nvPr/>
        </p:nvSpPr>
        <p:spPr>
          <a:xfrm>
            <a:off x="5942043" y="3691516"/>
            <a:ext cx="575233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bg1">
                    <a:lumMod val="95000"/>
                  </a:schemeClr>
                </a:solidFill>
                <a:effectLst/>
              </a:rPr>
              <a:t>Technology:</a:t>
            </a:r>
            <a:endParaRPr lang="en-US" sz="2500" b="1" dirty="0">
              <a:solidFill>
                <a:schemeClr val="bg1">
                  <a:lumMod val="95000"/>
                </a:schemeClr>
              </a:solidFill>
            </a:endParaRPr>
          </a:p>
          <a:p>
            <a:pPr algn="just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Infinity is built using React JS, HTML, CSS, JS, Framer-Motion, and GSAP. These technologies allowed me to create a responsive and interactive website that could adapt to different screen sizes and devices, while also providing a smooth and seamless user experience.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B11CA-F5C0-4398-B666-67CBA1A473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2569" y="876279"/>
            <a:ext cx="2816688" cy="2816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156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4B22620-D909-693F-4E52-D0D723A77448}"/>
              </a:ext>
            </a:extLst>
          </p:cNvPr>
          <p:cNvSpPr/>
          <p:nvPr/>
        </p:nvSpPr>
        <p:spPr>
          <a:xfrm>
            <a:off x="-146180" y="-83975"/>
            <a:ext cx="12484359" cy="719390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76C22A-0501-654C-0524-8F840D1070A7}"/>
              </a:ext>
            </a:extLst>
          </p:cNvPr>
          <p:cNvSpPr txBox="1"/>
          <p:nvPr/>
        </p:nvSpPr>
        <p:spPr>
          <a:xfrm>
            <a:off x="66092" y="257033"/>
            <a:ext cx="110256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Concept : 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Building with React, Framer Motion, GSAP, and CSS</a:t>
            </a:r>
            <a:endParaRPr lang="en-IN" sz="2600" b="1" dirty="0">
              <a:solidFill>
                <a:schemeClr val="bg1">
                  <a:lumMod val="9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73C5DA-254E-4C11-CB3C-85389C47901E}"/>
              </a:ext>
            </a:extLst>
          </p:cNvPr>
          <p:cNvSpPr txBox="1"/>
          <p:nvPr/>
        </p:nvSpPr>
        <p:spPr>
          <a:xfrm>
            <a:off x="216933" y="3691516"/>
            <a:ext cx="2759532" cy="2416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bg1">
                    <a:lumMod val="95000"/>
                  </a:schemeClr>
                </a:solidFill>
                <a:effectLst/>
              </a:rPr>
              <a:t>React JS</a:t>
            </a:r>
            <a:endParaRPr lang="en-US" sz="2500" b="1" dirty="0">
              <a:solidFill>
                <a:schemeClr val="bg1">
                  <a:lumMod val="95000"/>
                </a:schemeClr>
              </a:solidFill>
            </a:endParaRPr>
          </a:p>
          <a:p>
            <a:pPr algn="just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Infinity is built using React, a popular JavaScript library for building user interfaces.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React's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component-based architecture allows for efficient development and easy maintenance.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4685E8-8669-2C40-CDA3-E565879FDCD3}"/>
              </a:ext>
            </a:extLst>
          </p:cNvPr>
          <p:cNvSpPr txBox="1"/>
          <p:nvPr/>
        </p:nvSpPr>
        <p:spPr>
          <a:xfrm>
            <a:off x="3339578" y="3691516"/>
            <a:ext cx="2759532" cy="2416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bg1">
                    <a:lumMod val="95000"/>
                  </a:schemeClr>
                </a:solidFill>
              </a:rPr>
              <a:t>Framer-Motion</a:t>
            </a:r>
          </a:p>
          <a:p>
            <a:pPr algn="just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Framer Motion is a powerful animation library for React that allows for smooth and seamless animations. Motion is used to create dynamic and engaging user experiences.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0A3A91-20D0-B794-4FE8-BAB60CA3ECBD}"/>
              </a:ext>
            </a:extLst>
          </p:cNvPr>
          <p:cNvSpPr txBox="1"/>
          <p:nvPr/>
        </p:nvSpPr>
        <p:spPr>
          <a:xfrm>
            <a:off x="6462223" y="3691516"/>
            <a:ext cx="2759532" cy="2416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bg1">
                    <a:lumMod val="95000"/>
                  </a:schemeClr>
                </a:solidFill>
                <a:effectLst/>
              </a:rPr>
              <a:t>GSAP</a:t>
            </a:r>
            <a:endParaRPr lang="en-US" sz="2500" b="1" dirty="0">
              <a:solidFill>
                <a:schemeClr val="bg1">
                  <a:lumMod val="95000"/>
                </a:schemeClr>
              </a:solidFill>
            </a:endParaRPr>
          </a:p>
          <a:p>
            <a:pPr algn="just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Green Sock Animation Platform, is a JavaScript animation library that allows for high-performance animations and effects, stunning visual effects and transitions.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A9A729-B295-722D-F415-0F560CCF9204}"/>
              </a:ext>
            </a:extLst>
          </p:cNvPr>
          <p:cNvSpPr txBox="1"/>
          <p:nvPr/>
        </p:nvSpPr>
        <p:spPr>
          <a:xfrm>
            <a:off x="9400201" y="3691516"/>
            <a:ext cx="2759532" cy="2416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bg1">
                    <a:lumMod val="95000"/>
                  </a:schemeClr>
                </a:solidFill>
                <a:effectLst/>
              </a:rPr>
              <a:t>CSS</a:t>
            </a:r>
            <a:endParaRPr lang="en-US" sz="2500" b="1" dirty="0">
              <a:solidFill>
                <a:schemeClr val="bg1">
                  <a:lumMod val="95000"/>
                </a:schemeClr>
              </a:solidFill>
            </a:endParaRPr>
          </a:p>
          <a:p>
            <a:pPr algn="just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Cascading Style Sheets, is a fundamental technology for web design and development that enables the creation of visually appealing and interactive user interfaces.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EDEED24-4813-BA56-B71F-C86415633C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3172" y="1090799"/>
            <a:ext cx="3741123" cy="233820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2A1B94D-195D-42D3-122B-2BF1631DF3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542" y="1113326"/>
            <a:ext cx="3117603" cy="233820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009E59D-D5EB-E687-BB72-9C69BF86EC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4538" y="873338"/>
            <a:ext cx="3247053" cy="243529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8120014-DAEF-98D1-B791-530F18829E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6965" y="873339"/>
            <a:ext cx="2966003" cy="2626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597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4B22620-D909-693F-4E52-D0D723A77448}"/>
              </a:ext>
            </a:extLst>
          </p:cNvPr>
          <p:cNvSpPr/>
          <p:nvPr/>
        </p:nvSpPr>
        <p:spPr>
          <a:xfrm>
            <a:off x="-146180" y="-83975"/>
            <a:ext cx="12484359" cy="719390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76C22A-0501-654C-0524-8F840D1070A7}"/>
              </a:ext>
            </a:extLst>
          </p:cNvPr>
          <p:cNvSpPr txBox="1"/>
          <p:nvPr/>
        </p:nvSpPr>
        <p:spPr>
          <a:xfrm>
            <a:off x="66092" y="257033"/>
            <a:ext cx="110256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Application :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Infinity Fashion Studio</a:t>
            </a:r>
            <a:endParaRPr lang="en-IN" sz="2600" b="1" dirty="0">
              <a:solidFill>
                <a:schemeClr val="bg1">
                  <a:lumMod val="95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CE6898-A7DC-96A7-A574-65C5B7650D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6210" y="964919"/>
            <a:ext cx="8119578" cy="392432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5084727-D7E2-8D76-2E88-1426DC5950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2285" y="2649179"/>
            <a:ext cx="4252108" cy="205954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4C0128E-ECC1-9B98-EDF5-C3CBD27491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140" y="1184272"/>
            <a:ext cx="4252108" cy="206847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640920D-0B19-1D9C-9545-74694D2EDADE}"/>
              </a:ext>
            </a:extLst>
          </p:cNvPr>
          <p:cNvSpPr txBox="1"/>
          <p:nvPr/>
        </p:nvSpPr>
        <p:spPr>
          <a:xfrm>
            <a:off x="583161" y="5227795"/>
            <a:ext cx="1102567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0" i="0" dirty="0">
                <a:solidFill>
                  <a:srgbClr val="D1D5DB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Infinity provides a platform for fashion brands to display and sell their products to a global audience.</a:t>
            </a:r>
            <a:endParaRPr lang="en-IN" sz="1900" b="1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7915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4B22620-D909-693F-4E52-D0D723A77448}"/>
              </a:ext>
            </a:extLst>
          </p:cNvPr>
          <p:cNvSpPr/>
          <p:nvPr/>
        </p:nvSpPr>
        <p:spPr>
          <a:xfrm>
            <a:off x="-146180" y="-83975"/>
            <a:ext cx="12484359" cy="719390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76C22A-0501-654C-0524-8F840D1070A7}"/>
              </a:ext>
            </a:extLst>
          </p:cNvPr>
          <p:cNvSpPr txBox="1"/>
          <p:nvPr/>
        </p:nvSpPr>
        <p:spPr>
          <a:xfrm>
            <a:off x="66092" y="257033"/>
            <a:ext cx="110256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Areas For Improvement</a:t>
            </a:r>
            <a:endParaRPr lang="en-IN" sz="2600" b="1" dirty="0">
              <a:solidFill>
                <a:schemeClr val="bg1">
                  <a:lumMod val="9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C47B6C-FF74-3499-E248-46326A73B689}"/>
              </a:ext>
            </a:extLst>
          </p:cNvPr>
          <p:cNvSpPr txBox="1"/>
          <p:nvPr/>
        </p:nvSpPr>
        <p:spPr>
          <a:xfrm>
            <a:off x="66090" y="1421177"/>
            <a:ext cx="874978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bg1">
                    <a:lumMod val="95000"/>
                  </a:schemeClr>
                </a:solidFill>
                <a:effectLst/>
              </a:rPr>
              <a:t>Improving readability and keep the content clear and concise.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ED10F4-FEFB-AC45-FB55-FBD079112B01}"/>
              </a:ext>
            </a:extLst>
          </p:cNvPr>
          <p:cNvSpPr txBox="1"/>
          <p:nvPr/>
        </p:nvSpPr>
        <p:spPr>
          <a:xfrm>
            <a:off x="66090" y="2319606"/>
            <a:ext cx="874978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bg1">
                    <a:lumMod val="95000"/>
                  </a:schemeClr>
                </a:solidFill>
                <a:effectLst/>
              </a:rPr>
              <a:t>Integrating user reviews and comments.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A2C641-B613-5CD7-9BA3-433B33E80988}"/>
              </a:ext>
            </a:extLst>
          </p:cNvPr>
          <p:cNvSpPr txBox="1"/>
          <p:nvPr/>
        </p:nvSpPr>
        <p:spPr>
          <a:xfrm>
            <a:off x="66090" y="4139904"/>
            <a:ext cx="874978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>
                <a:solidFill>
                  <a:schemeClr val="bg1">
                    <a:lumMod val="95000"/>
                  </a:schemeClr>
                </a:solidFill>
                <a:effectLst/>
              </a:rPr>
              <a:t>Adding the search and navigation features.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CA2DED-C7B4-0891-147E-59C603BA002B}"/>
              </a:ext>
            </a:extLst>
          </p:cNvPr>
          <p:cNvSpPr txBox="1"/>
          <p:nvPr/>
        </p:nvSpPr>
        <p:spPr>
          <a:xfrm>
            <a:off x="66090" y="4959769"/>
            <a:ext cx="874978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bg1">
                    <a:lumMod val="95000"/>
                  </a:schemeClr>
                </a:solidFill>
                <a:effectLst/>
              </a:rPr>
              <a:t>Implementing personalization features based on preferences.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004463-07E5-2278-6A8F-39BE24A36DD0}"/>
              </a:ext>
            </a:extLst>
          </p:cNvPr>
          <p:cNvSpPr txBox="1"/>
          <p:nvPr/>
        </p:nvSpPr>
        <p:spPr>
          <a:xfrm>
            <a:off x="66089" y="3218035"/>
            <a:ext cx="874978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bg1">
                    <a:lumMod val="95000"/>
                  </a:schemeClr>
                </a:solidFill>
              </a:rPr>
              <a:t>C</a:t>
            </a:r>
            <a:r>
              <a:rPr lang="en-US" sz="2500" b="1" dirty="0">
                <a:solidFill>
                  <a:schemeClr val="bg1">
                    <a:lumMod val="95000"/>
                  </a:schemeClr>
                </a:solidFill>
                <a:effectLst/>
              </a:rPr>
              <a:t>onnecting the website to social media.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6353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4B22620-D909-693F-4E52-D0D723A77448}"/>
              </a:ext>
            </a:extLst>
          </p:cNvPr>
          <p:cNvSpPr/>
          <p:nvPr/>
        </p:nvSpPr>
        <p:spPr>
          <a:xfrm>
            <a:off x="-146180" y="-83975"/>
            <a:ext cx="12484359" cy="719390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76C22A-0501-654C-0524-8F840D1070A7}"/>
              </a:ext>
            </a:extLst>
          </p:cNvPr>
          <p:cNvSpPr txBox="1"/>
          <p:nvPr/>
        </p:nvSpPr>
        <p:spPr>
          <a:xfrm>
            <a:off x="-2484861" y="2288880"/>
            <a:ext cx="110256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Thank You</a:t>
            </a:r>
            <a:endParaRPr lang="en-IN" sz="2600" b="1" dirty="0">
              <a:solidFill>
                <a:schemeClr val="bg1">
                  <a:lumMod val="9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C47B6C-FF74-3499-E248-46326A73B689}"/>
              </a:ext>
            </a:extLst>
          </p:cNvPr>
          <p:cNvSpPr txBox="1"/>
          <p:nvPr/>
        </p:nvSpPr>
        <p:spPr>
          <a:xfrm>
            <a:off x="215186" y="3968434"/>
            <a:ext cx="562558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Thank you for taking the time to learn about Infinity and its potential. I hope this presentation has been informative and inspiring.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4D3237-7DDC-5892-78D7-448951CC53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2134" y="964919"/>
            <a:ext cx="5625583" cy="562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8286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327</Words>
  <Application>Microsoft Office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Kush garg</dc:creator>
  <cp:lastModifiedBy>Kush garg</cp:lastModifiedBy>
  <cp:revision>1</cp:revision>
  <dcterms:created xsi:type="dcterms:W3CDTF">2023-11-02T19:26:17Z</dcterms:created>
  <dcterms:modified xsi:type="dcterms:W3CDTF">2023-11-02T20:08:13Z</dcterms:modified>
</cp:coreProperties>
</file>

<file path=docProps/thumbnail.jpeg>
</file>